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ABF719-AFD5-4545-9F70-AD660AEDABDA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42FFF4-6A68-4A56-9312-49F3689A7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Motivation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DRIVE by Daniel Pink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Autonomy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autonomy?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Mastery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mastery?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Purpose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purpose?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MOTIVATION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can autonomy help you stay motivated?</a:t>
            </a:r>
          </a:p>
          <a:p>
            <a:endParaRPr lang="en-US" dirty="0" smtClean="0"/>
          </a:p>
          <a:p>
            <a:r>
              <a:rPr lang="en-US" dirty="0" smtClean="0"/>
              <a:t> How will mastering learning at FP help you stay motivated? [Progress Rubric]</a:t>
            </a:r>
          </a:p>
          <a:p>
            <a:endParaRPr lang="en-US" dirty="0" smtClean="0"/>
          </a:p>
          <a:p>
            <a:r>
              <a:rPr lang="en-US" dirty="0" smtClean="0"/>
              <a:t> How can finding your purpose help you stay motivated?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Goals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Small and Big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Goals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school -</a:t>
            </a:r>
          </a:p>
          <a:p>
            <a:r>
              <a:rPr lang="en-US" dirty="0" smtClean="0"/>
              <a:t>What do you hope to accomplish today?</a:t>
            </a:r>
          </a:p>
          <a:p>
            <a:r>
              <a:rPr lang="en-US" dirty="0" smtClean="0"/>
              <a:t> This week?</a:t>
            </a:r>
          </a:p>
          <a:p>
            <a:r>
              <a:rPr lang="en-US" dirty="0" smtClean="0"/>
              <a:t> This month?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Barriers to reaching goals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may get in your way of reaching your goals today?</a:t>
            </a:r>
          </a:p>
          <a:p>
            <a:r>
              <a:rPr lang="en-US" dirty="0" smtClean="0"/>
              <a:t> This week?</a:t>
            </a:r>
          </a:p>
          <a:p>
            <a:r>
              <a:rPr lang="en-US" dirty="0" smtClean="0"/>
              <a:t> </a:t>
            </a:r>
            <a:r>
              <a:rPr lang="en-US" smtClean="0"/>
              <a:t>This month?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Sources</a:t>
            </a:r>
            <a:endParaRPr lang="en-US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713601"/>
            <a:ext cx="5257800" cy="467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04704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Bibliography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Pink, D. H. (2009).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Drive: The Surprising Truth about What Motivates Us.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New York: Penguin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Pink, D. H.  (2010, December 1).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Motivation.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Sheslow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Auditorium, Drake University, Des Moines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057400"/>
            <a:ext cx="27241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540</TotalTime>
  <Words>156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Motivation</vt:lpstr>
      <vt:lpstr>Autonomy</vt:lpstr>
      <vt:lpstr>Mastery</vt:lpstr>
      <vt:lpstr>Purpose</vt:lpstr>
      <vt:lpstr>MOTIVATION</vt:lpstr>
      <vt:lpstr>Goals</vt:lpstr>
      <vt:lpstr>Goals </vt:lpstr>
      <vt:lpstr>Barriers to reaching goals</vt:lpstr>
      <vt:lpstr>Slide 9</vt:lpstr>
    </vt:vector>
  </TitlesOfParts>
  <Company>DMPS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L-Net</dc:creator>
  <cp:lastModifiedBy>L-Net</cp:lastModifiedBy>
  <cp:revision>5</cp:revision>
  <dcterms:created xsi:type="dcterms:W3CDTF">2010-12-07T06:11:31Z</dcterms:created>
  <dcterms:modified xsi:type="dcterms:W3CDTF">2010-12-07T21:40:20Z</dcterms:modified>
</cp:coreProperties>
</file>